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1" name="Google Shape;1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2" name="Google Shape;1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1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1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4" name="Google Shape;12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5" name="Google Shape;1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2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5" name="Google Shape;13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6" name="Google Shape;1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3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3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6" name="Google Shape;14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7" name="Google Shape;1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6" name="Google Shape;1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57" name="Google Shape;1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2" name="Google Shape;162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6" name="Google Shape;1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16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3" name="Google Shape;173;p16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16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5" name="Google Shape;175;p16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16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7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9" name="Google Shape;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0" name="Google Shape;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7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7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7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7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7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7" name="Google Shape;7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8" name="Google Shape;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8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8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0" name="Google Shape;9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1" name="Google Shape;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1" name="Google Shape;10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2" name="Google Shape;1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0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hyperlink" Target="mailto:irock@irockresumes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15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/>
              <a:t>Ready, Set, Goal!</a:t>
            </a:r>
            <a:endParaRPr/>
          </a:p>
        </p:txBody>
      </p:sp>
      <p:sp>
        <p:nvSpPr>
          <p:cNvPr id="203" name="Google Shape;203;p19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3 Types of Goal Setting Strategies.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Which one is right for you?</a:t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9009" y="2856049"/>
            <a:ext cx="2953113" cy="125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Personal Development Plan</a:t>
            </a:r>
            <a:endParaRPr/>
          </a:p>
        </p:txBody>
      </p:sp>
      <p:sp>
        <p:nvSpPr>
          <p:cNvPr id="273" name="Google Shape;273;p28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 b="1" sz="4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b="1" lang="en-US" sz="4800"/>
              <a:t>What is a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b="1" lang="en-US" sz="4800"/>
              <a:t>Personal Development Plan?</a:t>
            </a:r>
            <a:endParaRPr sz="4800"/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9"/>
          <p:cNvSpPr txBox="1"/>
          <p:nvPr/>
        </p:nvSpPr>
        <p:spPr>
          <a:xfrm>
            <a:off x="691376" y="2129883"/>
            <a:ext cx="953998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personal development plan is a continuous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lifelong process of nurturing, shaping, and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skills and knowledge to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maximize your effectiveness in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___________ (you fill in the blank).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Personal Development Plan</a:t>
            </a:r>
            <a:endParaRPr/>
          </a:p>
        </p:txBody>
      </p:sp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3549123" y="2325722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So how do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you create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a PMP?</a:t>
            </a:r>
            <a:endParaRPr/>
          </a:p>
        </p:txBody>
      </p:sp>
      <p:pic>
        <p:nvPicPr>
          <p:cNvPr id="287" name="Google Shape;2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PMP – Part 1</a:t>
            </a:r>
            <a:endParaRPr/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680321" y="2336872"/>
            <a:ext cx="9613861" cy="379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0"/>
              <a:buChar char="•"/>
            </a:pPr>
            <a:r>
              <a:rPr lang="en-US" sz="2420"/>
              <a:t>Establish aims, objectives, or goals. 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90"/>
              <a:buChar char="•"/>
            </a:pPr>
            <a:r>
              <a:rPr lang="en-US" sz="2090"/>
              <a:t>What do you want to achieve?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90"/>
              <a:buChar char="•"/>
            </a:pPr>
            <a:r>
              <a:rPr lang="en-US" sz="2090"/>
              <a:t>Where do you want to go?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90"/>
              <a:buChar char="•"/>
            </a:pPr>
            <a:r>
              <a:rPr lang="en-US" sz="2090"/>
              <a:t>How long in the short, medium or long-term?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75"/>
              <a:buChar char="•"/>
            </a:pPr>
            <a:r>
              <a:rPr lang="en-US" sz="2475"/>
              <a:t>Truth time - Assess your current realities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75"/>
              <a:buChar char="•"/>
            </a:pPr>
            <a:r>
              <a:rPr lang="en-US" sz="2475"/>
              <a:t>Identify skills, knowledge or competencies you need to acquire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75"/>
              <a:buChar char="•"/>
            </a:pPr>
            <a:r>
              <a:rPr lang="en-US" sz="2475"/>
              <a:t>Select the appropriate development activities to close the gap</a:t>
            </a:r>
            <a:br>
              <a:rPr lang="en-US" sz="1320"/>
            </a:br>
            <a:endParaRPr sz="1320"/>
          </a:p>
        </p:txBody>
      </p:sp>
      <p:pic>
        <p:nvPicPr>
          <p:cNvPr id="294" name="Google Shape;2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PMP – Part 2</a:t>
            </a:r>
            <a:endParaRPr/>
          </a:p>
        </p:txBody>
      </p:sp>
      <p:sp>
        <p:nvSpPr>
          <p:cNvPr id="300" name="Google Shape;300;p32"/>
          <p:cNvSpPr txBox="1"/>
          <p:nvPr>
            <p:ph idx="1" type="body"/>
          </p:nvPr>
        </p:nvSpPr>
        <p:spPr>
          <a:xfrm>
            <a:off x="680321" y="1973766"/>
            <a:ext cx="9613861" cy="4594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135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t/>
            </a:r>
            <a:endParaRPr sz="2590"/>
          </a:p>
          <a:p>
            <a:pPr indent="-228600" lvl="0" marL="228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145"/>
              <a:buChar char="•"/>
            </a:pPr>
            <a:r>
              <a:rPr lang="en-US" sz="3145"/>
              <a:t>Set a timeline to accomplish your goals.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75"/>
              <a:buChar char="•"/>
            </a:pPr>
            <a:r>
              <a:rPr lang="en-US" sz="2775"/>
              <a:t>Do you think you can do it in 30? 60? 90, 180, or 365 days?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75"/>
              <a:buChar char="•"/>
            </a:pPr>
            <a:r>
              <a:rPr lang="en-US" sz="2775"/>
              <a:t>The bigger the goal, the longer the time line. 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145"/>
              <a:buChar char="•"/>
            </a:pPr>
            <a:r>
              <a:rPr lang="en-US" sz="3145"/>
              <a:t>Timeline - Place the activities on the timeline. Set a mid-point / check-in date. 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145"/>
              <a:buChar char="•"/>
            </a:pPr>
            <a:r>
              <a:rPr lang="en-US" sz="3145"/>
              <a:t>Last, set an end date.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75"/>
              <a:buChar char="•"/>
            </a:pPr>
            <a:r>
              <a:rPr lang="en-US" sz="2775"/>
              <a:t>Ask - What success will look like once I achieve my goal?  </a:t>
            </a:r>
            <a:endParaRPr/>
          </a:p>
        </p:txBody>
      </p:sp>
      <p:pic>
        <p:nvPicPr>
          <p:cNvPr id="301" name="Google Shape;3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674" y="143444"/>
            <a:ext cx="8229600" cy="635923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/>
        </p:nvSpPr>
        <p:spPr>
          <a:xfrm>
            <a:off x="9155151" y="3122341"/>
            <a:ext cx="3036849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want a copy of this, send an email to: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irock@irockresumes.com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Put ”PDP” in the 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subject line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524" y="2018371"/>
            <a:ext cx="3017520" cy="475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The 12 Week Year Method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The Premise Behind the 12-Week Year Method</a:t>
            </a:r>
            <a:endParaRPr/>
          </a:p>
        </p:txBody>
      </p:sp>
      <p:sp>
        <p:nvSpPr>
          <p:cNvPr id="321" name="Google Shape;321;p35"/>
          <p:cNvSpPr txBox="1"/>
          <p:nvPr>
            <p:ph idx="1" type="body"/>
          </p:nvPr>
        </p:nvSpPr>
        <p:spPr>
          <a:xfrm>
            <a:off x="1026009" y="2292268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Shift thinking from yearly goals with 52 weeks to 12 weeks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Can begin at anytime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Not based on quarterly </a:t>
            </a:r>
            <a:endParaRPr/>
          </a:p>
        </p:txBody>
      </p:sp>
      <p:pic>
        <p:nvPicPr>
          <p:cNvPr id="322" name="Google Shape;3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/>
          <p:nvPr>
            <p:ph type="title"/>
          </p:nvPr>
        </p:nvSpPr>
        <p:spPr>
          <a:xfrm>
            <a:off x="1" y="764224"/>
            <a:ext cx="10392936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n-US" sz="3800"/>
              <a:t>The Premise Behind the 12-Week Year Method</a:t>
            </a:r>
            <a:endParaRPr/>
          </a:p>
        </p:txBody>
      </p:sp>
      <p:sp>
        <p:nvSpPr>
          <p:cNvPr id="328" name="Google Shape;328;p36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Make a statement of what it will take to live your vision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Use the statement to create goals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For each goal, list the tactics that will help you reach the goal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Add a due date to each goal</a:t>
            </a:r>
            <a:endParaRPr/>
          </a:p>
        </p:txBody>
      </p:sp>
      <p:pic>
        <p:nvPicPr>
          <p:cNvPr id="329" name="Google Shape;3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/>
        </p:nvSpPr>
        <p:spPr>
          <a:xfrm>
            <a:off x="1077243" y="1538869"/>
            <a:ext cx="862928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vision is the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“what”.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12 week plan is the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“how”.</a:t>
            </a:r>
            <a:endParaRPr/>
          </a:p>
        </p:txBody>
      </p:sp>
      <p:pic>
        <p:nvPicPr>
          <p:cNvPr id="335" name="Google Shape;33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Who am I?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680321" y="2419814"/>
            <a:ext cx="10098185" cy="3516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Certified Career Coach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Résumé Writer ~ Interview Prep Coach ~ LinkedIn Strategist ~ Author ~ Speaker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Corporate America – since 1999, 18+ in leadership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Married for 25 years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Mother to a college sophomore named Nadia MyAngel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Maw-maw to a Shi-poo named BamBam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 love scrapbooking and guacamole and chips………☺</a:t>
            </a:r>
            <a:endParaRPr b="0" i="0" sz="2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title"/>
          </p:nvPr>
        </p:nvSpPr>
        <p:spPr>
          <a:xfrm>
            <a:off x="0" y="753228"/>
            <a:ext cx="10459843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n-US" sz="3800"/>
              <a:t>The Premise Behind the 12-Week Year Method</a:t>
            </a:r>
            <a:endParaRPr/>
          </a:p>
        </p:txBody>
      </p:sp>
      <p:sp>
        <p:nvSpPr>
          <p:cNvPr id="341" name="Google Shape;341;p38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Make a statement of what it will take to live your vision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Use the statement to create goals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For each goal, list the tactics that will help you reach the goal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Add a due date to each goal</a:t>
            </a:r>
            <a:endParaRPr/>
          </a:p>
        </p:txBody>
      </p:sp>
      <p:pic>
        <p:nvPicPr>
          <p:cNvPr id="342" name="Google Shape;3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/>
        </p:nvSpPr>
        <p:spPr>
          <a:xfrm>
            <a:off x="3289610" y="2776653"/>
            <a:ext cx="607409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Conclusion…</a:t>
            </a:r>
            <a:endParaRPr/>
          </a:p>
        </p:txBody>
      </p:sp>
      <p:pic>
        <p:nvPicPr>
          <p:cNvPr id="348" name="Google Shape;3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type="title"/>
          </p:nvPr>
        </p:nvSpPr>
        <p:spPr>
          <a:xfrm>
            <a:off x="1127812" y="832622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b="1" lang="en-US" sz="4800"/>
              <a:t>A goal properly set, </a:t>
            </a:r>
            <a:br>
              <a:rPr b="1" lang="en-US" sz="4800"/>
            </a:br>
            <a:r>
              <a:rPr b="1" lang="en-US" sz="4800"/>
              <a:t>is halfway reached.</a:t>
            </a:r>
            <a:endParaRPr/>
          </a:p>
        </p:txBody>
      </p:sp>
      <p:sp>
        <p:nvSpPr>
          <p:cNvPr id="354" name="Google Shape;354;p40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i="1" lang="en-US" sz="4000"/>
              <a:t>- Zig Ziglar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355" name="Google Shape;3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3594" y="4922473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Books I Highly Recommend</a:t>
            </a:r>
            <a:endParaRPr/>
          </a:p>
        </p:txBody>
      </p:sp>
      <p:pic>
        <p:nvPicPr>
          <p:cNvPr id="361" name="Google Shape;36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126" y="2336799"/>
            <a:ext cx="2697877" cy="40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3184" y="2336799"/>
            <a:ext cx="2507476" cy="40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2246" y="959161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Questions?</a:t>
            </a:r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393" y="2152185"/>
            <a:ext cx="3061716" cy="4480560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Let’s Stay Connected!</a:t>
            </a:r>
            <a:endParaRPr/>
          </a:p>
        </p:txBody>
      </p:sp>
      <p:pic>
        <p:nvPicPr>
          <p:cNvPr id="376" name="Google Shape;37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3"/>
          <p:cNvSpPr txBox="1"/>
          <p:nvPr/>
        </p:nvSpPr>
        <p:spPr>
          <a:xfrm>
            <a:off x="1120193" y="2485614"/>
            <a:ext cx="8915006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LinkedIn – Nickquolette Barrett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Like &amp; Follow iRock Résumés 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Instagram/Pinterest/Twitter @irockrésumés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www.irockresumes.com</a:t>
            </a:r>
            <a:r>
              <a:rPr lang="en-US"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to sign up for my mailing list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8" name="Google Shape;37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7211" y="3902653"/>
            <a:ext cx="640080" cy="68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 txBox="1"/>
          <p:nvPr/>
        </p:nvSpPr>
        <p:spPr>
          <a:xfrm>
            <a:off x="2032297" y="3178098"/>
            <a:ext cx="806022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 love testimonials!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leave a recommendation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 my LinkedIn page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review or on my FB page.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 by all means, tell others!!</a:t>
            </a:r>
            <a:endParaRPr/>
          </a:p>
        </p:txBody>
      </p:sp>
      <p:pic>
        <p:nvPicPr>
          <p:cNvPr id="384" name="Google Shape;3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9366" y="221909"/>
            <a:ext cx="5032512" cy="28346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/>
              <a:t>Overview &amp; Purpose</a:t>
            </a:r>
            <a:endParaRPr sz="5400"/>
          </a:p>
        </p:txBody>
      </p:sp>
      <p:sp>
        <p:nvSpPr>
          <p:cNvPr id="217" name="Google Shape;217;p2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There are several types of goal setting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We will discuss three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Visioning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Personal Development Plan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12 Week Year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Choose one that fits your personality  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3659778" y="2463749"/>
            <a:ext cx="53671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Stick to it! </a:t>
            </a:r>
            <a:endParaRPr/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Goal Setting Method - 1</a:t>
            </a:r>
            <a:endParaRPr/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Specific and Measurable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Stated Positively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Realistic Stretch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Time Bound</a:t>
            </a:r>
            <a:endParaRPr/>
          </a:p>
        </p:txBody>
      </p:sp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Goal Setting Method - 2</a:t>
            </a:r>
            <a:endParaRPr/>
          </a:p>
        </p:txBody>
      </p:sp>
      <p:sp>
        <p:nvSpPr>
          <p:cNvPr id="237" name="Google Shape;237;p24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194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40"/>
              <a:buChar char="•"/>
            </a:pPr>
            <a:r>
              <a:rPr lang="en-US" sz="4440"/>
              <a:t>S.M.A.R.T. Method</a:t>
            </a:r>
            <a:endParaRPr/>
          </a:p>
          <a:p>
            <a:pPr indent="-258444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70"/>
              <a:buChar char="•"/>
            </a:pPr>
            <a:r>
              <a:rPr b="1" lang="en-US" sz="4070"/>
              <a:t>S</a:t>
            </a:r>
            <a:r>
              <a:rPr lang="en-US" sz="4070"/>
              <a:t>pecific </a:t>
            </a:r>
            <a:endParaRPr/>
          </a:p>
          <a:p>
            <a:pPr indent="-258444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70"/>
              <a:buChar char="•"/>
            </a:pPr>
            <a:r>
              <a:rPr b="1" lang="en-US" sz="4070"/>
              <a:t>M</a:t>
            </a:r>
            <a:r>
              <a:rPr lang="en-US" sz="4070"/>
              <a:t>easurable</a:t>
            </a:r>
            <a:endParaRPr/>
          </a:p>
          <a:p>
            <a:pPr indent="-258444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70"/>
              <a:buChar char="•"/>
            </a:pPr>
            <a:r>
              <a:rPr b="1" lang="en-US" sz="4070"/>
              <a:t>A</a:t>
            </a:r>
            <a:r>
              <a:rPr lang="en-US" sz="4070"/>
              <a:t>ction Oriented</a:t>
            </a:r>
            <a:endParaRPr/>
          </a:p>
          <a:p>
            <a:pPr indent="-258444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70"/>
              <a:buChar char="•"/>
            </a:pPr>
            <a:r>
              <a:rPr b="1" lang="en-US" sz="4070"/>
              <a:t>R</a:t>
            </a:r>
            <a:r>
              <a:rPr lang="en-US" sz="4070"/>
              <a:t>elevant</a:t>
            </a:r>
            <a:endParaRPr/>
          </a:p>
          <a:p>
            <a:pPr indent="-258444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70"/>
              <a:buChar char="•"/>
            </a:pPr>
            <a:r>
              <a:rPr b="1" lang="en-US" sz="4070"/>
              <a:t>T</a:t>
            </a:r>
            <a:r>
              <a:rPr lang="en-US" sz="4070"/>
              <a:t>ime Sensitive</a:t>
            </a:r>
            <a:endParaRPr/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So What Are You Going To Do?</a:t>
            </a:r>
            <a:endParaRPr/>
          </a:p>
        </p:txBody>
      </p:sp>
      <p:pic>
        <p:nvPicPr>
          <p:cNvPr id="244" name="Google Shape;244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6" l="0" r="0" t="256"/>
          <a:stretch/>
        </p:blipFill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pic>
      <p:sp>
        <p:nvSpPr>
          <p:cNvPr id="245" name="Google Shape;245;p25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A goal without a plan is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just a wish.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3122342" y="2776654"/>
            <a:ext cx="57903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Do This!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sz="5400"/>
              <a:t>Visioning </a:t>
            </a:r>
            <a:endParaRPr/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680318" y="4297503"/>
            <a:ext cx="3155702" cy="5762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 sz="1800"/>
              <a:t>Businessdictionary.com</a:t>
            </a:r>
            <a:endParaRPr/>
          </a:p>
        </p:txBody>
      </p:sp>
      <p:pic>
        <p:nvPicPr>
          <p:cNvPr id="259" name="Google Shape;25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086" l="0" r="0" t="7087"/>
          <a:stretch/>
        </p:blipFill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260" name="Google Shape;260;p27"/>
          <p:cNvSpPr txBox="1"/>
          <p:nvPr>
            <p:ph idx="3" type="body"/>
          </p:nvPr>
        </p:nvSpPr>
        <p:spPr>
          <a:xfrm>
            <a:off x="680318" y="4873764"/>
            <a:ext cx="3049705" cy="1616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/>
              <a:t>Mental process in which images of the desired future (goals, objectives, outcomes) are made intensely real and compelling to act as motivators for the present action. </a:t>
            </a:r>
            <a:endParaRPr/>
          </a:p>
        </p:txBody>
      </p:sp>
      <p:sp>
        <p:nvSpPr>
          <p:cNvPr id="261" name="Google Shape;261;p27"/>
          <p:cNvSpPr txBox="1"/>
          <p:nvPr>
            <p:ph idx="4" type="body"/>
          </p:nvPr>
        </p:nvSpPr>
        <p:spPr>
          <a:xfrm>
            <a:off x="3944117" y="4297503"/>
            <a:ext cx="328139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 sz="1800"/>
              <a:t>Begin with the End in mind</a:t>
            </a:r>
            <a:endParaRPr sz="1800"/>
          </a:p>
        </p:txBody>
      </p:sp>
      <p:pic>
        <p:nvPicPr>
          <p:cNvPr id="262" name="Google Shape;262;p27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16839" l="0" r="0" t="16839"/>
          <a:stretch/>
        </p:blipFill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263" name="Google Shape;263;p27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/>
              <a:t>This process allows you to see what it is you want to accomplish.</a:t>
            </a:r>
            <a:endParaRPr/>
          </a:p>
        </p:txBody>
      </p:sp>
      <p:sp>
        <p:nvSpPr>
          <p:cNvPr id="264" name="Google Shape;264;p27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 sz="1800"/>
              <a:t>Let’s get Visual</a:t>
            </a:r>
            <a:endParaRPr/>
          </a:p>
        </p:txBody>
      </p:sp>
      <p:pic>
        <p:nvPicPr>
          <p:cNvPr id="265" name="Google Shape;265;p27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2299" l="0" r="0" t="2298"/>
          <a:stretch/>
        </p:blipFill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266" name="Google Shape;266;p27"/>
          <p:cNvSpPr txBox="1"/>
          <p:nvPr>
            <p:ph idx="9" type="body"/>
          </p:nvPr>
        </p:nvSpPr>
        <p:spPr>
          <a:xfrm>
            <a:off x="7230553" y="4873761"/>
            <a:ext cx="3325344" cy="1616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/>
              <a:t>Get a board, a journal, or use a digital app.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/>
              <a:t>Select photos, sayings, and other artistic symbols that articulate what you want.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/>
              <a:t>Keep it in a place where your can see it.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"/>
              <a:buNone/>
            </a:pPr>
            <a:r>
              <a:t/>
            </a:r>
            <a:endParaRPr sz="425"/>
          </a:p>
        </p:txBody>
      </p:sp>
      <p:pic>
        <p:nvPicPr>
          <p:cNvPr id="267" name="Google Shape;26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55897" y="970157"/>
            <a:ext cx="1579754" cy="66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-947013849</vt:i4>
  </property>
  <property fmtid="{D5CDD505-2E9C-101B-9397-08002B2CF9AE}" pid="3" name="_NewReviewCycle">
    <vt:lpwstr/>
  </property>
  <property fmtid="{D5CDD505-2E9C-101B-9397-08002B2CF9AE}" pid="4" name="_EmailSubject">
    <vt:lpwstr>IDAY ppts for chap website</vt:lpwstr>
  </property>
  <property fmtid="{D5CDD505-2E9C-101B-9397-08002B2CF9AE}" pid="5" name="_AuthorEmail">
    <vt:lpwstr>wallace.eason.c8wu@statefarm.com</vt:lpwstr>
  </property>
  <property fmtid="{D5CDD505-2E9C-101B-9397-08002B2CF9AE}" pid="6" name="_AuthorEmailDisplayName">
    <vt:lpwstr>Wallace Eason</vt:lpwstr>
  </property>
</Properties>
</file>